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5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DH 依田 玲央奈/Yoda, Leona (NTT DATA)" userId="c74ab04a-768a-404b-9921-00b9da3683a2" providerId="ADAL" clId="{3C75BDC3-420C-48D0-B9C3-B700AA820D6D}"/>
    <pc:docChg chg="modSld">
      <pc:chgData name="RDH 依田 玲央奈/Yoda, Leona (NTT DATA)" userId="c74ab04a-768a-404b-9921-00b9da3683a2" providerId="ADAL" clId="{3C75BDC3-420C-48D0-B9C3-B700AA820D6D}" dt="2021-08-23T01:56:42.685" v="5" actId="2711"/>
      <pc:docMkLst>
        <pc:docMk/>
      </pc:docMkLst>
      <pc:sldChg chg="modSp mod">
        <pc:chgData name="RDH 依田 玲央奈/Yoda, Leona (NTT DATA)" userId="c74ab04a-768a-404b-9921-00b9da3683a2" providerId="ADAL" clId="{3C75BDC3-420C-48D0-B9C3-B700AA820D6D}" dt="2021-08-23T01:56:01.450" v="0" actId="2711"/>
        <pc:sldMkLst>
          <pc:docMk/>
          <pc:sldMk cId="0" sldId="256"/>
        </pc:sldMkLst>
        <pc:spChg chg="mod">
          <ac:chgData name="RDH 依田 玲央奈/Yoda, Leona (NTT DATA)" userId="c74ab04a-768a-404b-9921-00b9da3683a2" providerId="ADAL" clId="{3C75BDC3-420C-48D0-B9C3-B700AA820D6D}" dt="2021-08-23T01:56:01.450" v="0" actId="2711"/>
          <ac:spMkLst>
            <pc:docMk/>
            <pc:sldMk cId="0" sldId="256"/>
            <ac:spMk id="121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01.450" v="0" actId="2711"/>
          <ac:spMkLst>
            <pc:docMk/>
            <pc:sldMk cId="0" sldId="256"/>
            <ac:spMk id="122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01.450" v="0" actId="2711"/>
          <ac:spMkLst>
            <pc:docMk/>
            <pc:sldMk cId="0" sldId="256"/>
            <ac:spMk id="123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01.450" v="0" actId="2711"/>
          <ac:spMkLst>
            <pc:docMk/>
            <pc:sldMk cId="0" sldId="256"/>
            <ac:spMk id="193" creationId="{00000000-0000-0000-0000-000000000000}"/>
          </ac:spMkLst>
        </pc:spChg>
      </pc:sldChg>
      <pc:sldChg chg="modSp mod">
        <pc:chgData name="RDH 依田 玲央奈/Yoda, Leona (NTT DATA)" userId="c74ab04a-768a-404b-9921-00b9da3683a2" providerId="ADAL" clId="{3C75BDC3-420C-48D0-B9C3-B700AA820D6D}" dt="2021-08-23T01:56:17.553" v="1" actId="2711"/>
        <pc:sldMkLst>
          <pc:docMk/>
          <pc:sldMk cId="0" sldId="257"/>
        </pc:sldMkLst>
        <pc:spChg chg="mod">
          <ac:chgData name="RDH 依田 玲央奈/Yoda, Leona (NTT DATA)" userId="c74ab04a-768a-404b-9921-00b9da3683a2" providerId="ADAL" clId="{3C75BDC3-420C-48D0-B9C3-B700AA820D6D}" dt="2021-08-23T01:56:17.553" v="1" actId="2711"/>
          <ac:spMkLst>
            <pc:docMk/>
            <pc:sldMk cId="0" sldId="257"/>
            <ac:spMk id="197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17.553" v="1" actId="2711"/>
          <ac:spMkLst>
            <pc:docMk/>
            <pc:sldMk cId="0" sldId="257"/>
            <ac:spMk id="198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17.553" v="1" actId="2711"/>
          <ac:spMkLst>
            <pc:docMk/>
            <pc:sldMk cId="0" sldId="257"/>
            <ac:spMk id="199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17.553" v="1" actId="2711"/>
          <ac:spMkLst>
            <pc:docMk/>
            <pc:sldMk cId="0" sldId="257"/>
            <ac:spMk id="269" creationId="{00000000-0000-0000-0000-000000000000}"/>
          </ac:spMkLst>
        </pc:spChg>
      </pc:sldChg>
      <pc:sldChg chg="modSp mod">
        <pc:chgData name="RDH 依田 玲央奈/Yoda, Leona (NTT DATA)" userId="c74ab04a-768a-404b-9921-00b9da3683a2" providerId="ADAL" clId="{3C75BDC3-420C-48D0-B9C3-B700AA820D6D}" dt="2021-08-23T01:56:25.183" v="2" actId="2711"/>
        <pc:sldMkLst>
          <pc:docMk/>
          <pc:sldMk cId="0" sldId="258"/>
        </pc:sldMkLst>
        <pc:spChg chg="mod">
          <ac:chgData name="RDH 依田 玲央奈/Yoda, Leona (NTT DATA)" userId="c74ab04a-768a-404b-9921-00b9da3683a2" providerId="ADAL" clId="{3C75BDC3-420C-48D0-B9C3-B700AA820D6D}" dt="2021-08-23T01:56:25.183" v="2" actId="2711"/>
          <ac:spMkLst>
            <pc:docMk/>
            <pc:sldMk cId="0" sldId="258"/>
            <ac:spMk id="281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25.183" v="2" actId="2711"/>
          <ac:spMkLst>
            <pc:docMk/>
            <pc:sldMk cId="0" sldId="258"/>
            <ac:spMk id="282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25.183" v="2" actId="2711"/>
          <ac:spMkLst>
            <pc:docMk/>
            <pc:sldMk cId="0" sldId="258"/>
            <ac:spMk id="283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25.183" v="2" actId="2711"/>
          <ac:spMkLst>
            <pc:docMk/>
            <pc:sldMk cId="0" sldId="258"/>
            <ac:spMk id="351" creationId="{00000000-0000-0000-0000-000000000000}"/>
          </ac:spMkLst>
        </pc:spChg>
      </pc:sldChg>
      <pc:sldChg chg="modSp mod">
        <pc:chgData name="RDH 依田 玲央奈/Yoda, Leona (NTT DATA)" userId="c74ab04a-768a-404b-9921-00b9da3683a2" providerId="ADAL" clId="{3C75BDC3-420C-48D0-B9C3-B700AA820D6D}" dt="2021-08-23T01:56:31.178" v="3" actId="2711"/>
        <pc:sldMkLst>
          <pc:docMk/>
          <pc:sldMk cId="0" sldId="259"/>
        </pc:sldMkLst>
        <pc:spChg chg="mod">
          <ac:chgData name="RDH 依田 玲央奈/Yoda, Leona (NTT DATA)" userId="c74ab04a-768a-404b-9921-00b9da3683a2" providerId="ADAL" clId="{3C75BDC3-420C-48D0-B9C3-B700AA820D6D}" dt="2021-08-23T01:56:31.178" v="3" actId="2711"/>
          <ac:spMkLst>
            <pc:docMk/>
            <pc:sldMk cId="0" sldId="259"/>
            <ac:spMk id="373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31.178" v="3" actId="2711"/>
          <ac:spMkLst>
            <pc:docMk/>
            <pc:sldMk cId="0" sldId="259"/>
            <ac:spMk id="374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31.178" v="3" actId="2711"/>
          <ac:spMkLst>
            <pc:docMk/>
            <pc:sldMk cId="0" sldId="259"/>
            <ac:spMk id="375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31.178" v="3" actId="2711"/>
          <ac:spMkLst>
            <pc:docMk/>
            <pc:sldMk cId="0" sldId="259"/>
            <ac:spMk id="443" creationId="{00000000-0000-0000-0000-000000000000}"/>
          </ac:spMkLst>
        </pc:spChg>
      </pc:sldChg>
      <pc:sldChg chg="modSp mod">
        <pc:chgData name="RDH 依田 玲央奈/Yoda, Leona (NTT DATA)" userId="c74ab04a-768a-404b-9921-00b9da3683a2" providerId="ADAL" clId="{3C75BDC3-420C-48D0-B9C3-B700AA820D6D}" dt="2021-08-23T01:56:36.949" v="4" actId="2711"/>
        <pc:sldMkLst>
          <pc:docMk/>
          <pc:sldMk cId="0" sldId="260"/>
        </pc:sldMkLst>
        <pc:spChg chg="mod">
          <ac:chgData name="RDH 依田 玲央奈/Yoda, Leona (NTT DATA)" userId="c74ab04a-768a-404b-9921-00b9da3683a2" providerId="ADAL" clId="{3C75BDC3-420C-48D0-B9C3-B700AA820D6D}" dt="2021-08-23T01:56:36.949" v="4" actId="2711"/>
          <ac:spMkLst>
            <pc:docMk/>
            <pc:sldMk cId="0" sldId="260"/>
            <ac:spMk id="503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36.949" v="4" actId="2711"/>
          <ac:spMkLst>
            <pc:docMk/>
            <pc:sldMk cId="0" sldId="260"/>
            <ac:spMk id="504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36.949" v="4" actId="2711"/>
          <ac:spMkLst>
            <pc:docMk/>
            <pc:sldMk cId="0" sldId="260"/>
            <ac:spMk id="520" creationId="{00000000-0000-0000-0000-000000000000}"/>
          </ac:spMkLst>
        </pc:spChg>
      </pc:sldChg>
      <pc:sldChg chg="modSp mod">
        <pc:chgData name="RDH 依田 玲央奈/Yoda, Leona (NTT DATA)" userId="c74ab04a-768a-404b-9921-00b9da3683a2" providerId="ADAL" clId="{3C75BDC3-420C-48D0-B9C3-B700AA820D6D}" dt="2021-08-23T01:56:42.685" v="5" actId="2711"/>
        <pc:sldMkLst>
          <pc:docMk/>
          <pc:sldMk cId="0" sldId="261"/>
        </pc:sldMkLst>
        <pc:spChg chg="mod">
          <ac:chgData name="RDH 依田 玲央奈/Yoda, Leona (NTT DATA)" userId="c74ab04a-768a-404b-9921-00b9da3683a2" providerId="ADAL" clId="{3C75BDC3-420C-48D0-B9C3-B700AA820D6D}" dt="2021-08-23T01:56:42.685" v="5" actId="2711"/>
          <ac:spMkLst>
            <pc:docMk/>
            <pc:sldMk cId="0" sldId="261"/>
            <ac:spMk id="524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42.685" v="5" actId="2711"/>
          <ac:spMkLst>
            <pc:docMk/>
            <pc:sldMk cId="0" sldId="261"/>
            <ac:spMk id="525" creationId="{00000000-0000-0000-0000-000000000000}"/>
          </ac:spMkLst>
        </pc:spChg>
        <pc:spChg chg="mod">
          <ac:chgData name="RDH 依田 玲央奈/Yoda, Leona (NTT DATA)" userId="c74ab04a-768a-404b-9921-00b9da3683a2" providerId="ADAL" clId="{3C75BDC3-420C-48D0-B9C3-B700AA820D6D}" dt="2021-08-23T01:56:42.685" v="5" actId="2711"/>
          <ac:spMkLst>
            <pc:docMk/>
            <pc:sldMk cId="0" sldId="261"/>
            <ac:spMk id="54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Rectangle Rectangle" descr="Rectangle Rectangl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19566" y="1866751"/>
            <a:ext cx="6124323" cy="6264375"/>
          </a:xfrm>
          <a:prstGeom prst="rect">
            <a:avLst/>
          </a:prstGeom>
        </p:spPr>
      </p:pic>
      <p:sp>
        <p:nvSpPr>
          <p:cNvPr id="121" name="pandas-on-Spark DataFrame"/>
          <p:cNvSpPr txBox="1"/>
          <p:nvPr/>
        </p:nvSpPr>
        <p:spPr>
          <a:xfrm>
            <a:off x="3507163" y="1376492"/>
            <a:ext cx="380873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DataFrame</a:t>
            </a:r>
          </a:p>
        </p:txBody>
      </p:sp>
      <p:sp>
        <p:nvSpPr>
          <p:cNvPr id="122" name="pandas-on-Spark Series"/>
          <p:cNvSpPr txBox="1"/>
          <p:nvPr/>
        </p:nvSpPr>
        <p:spPr>
          <a:xfrm>
            <a:off x="3663340" y="2039432"/>
            <a:ext cx="323646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Series</a:t>
            </a:r>
          </a:p>
        </p:txBody>
      </p:sp>
      <p:sp>
        <p:nvSpPr>
          <p:cNvPr id="123" name="Value"/>
          <p:cNvSpPr txBox="1"/>
          <p:nvPr/>
        </p:nvSpPr>
        <p:spPr>
          <a:xfrm>
            <a:off x="3874246" y="2702371"/>
            <a:ext cx="7341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Value</a:t>
            </a:r>
          </a:p>
        </p:txBody>
      </p:sp>
      <p:pic>
        <p:nvPicPr>
          <p:cNvPr id="12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027640" y="2539851"/>
            <a:ext cx="7304188" cy="2614960"/>
          </a:xfrm>
          <a:prstGeom prst="rect">
            <a:avLst/>
          </a:prstGeom>
        </p:spPr>
      </p:pic>
      <p:pic>
        <p:nvPicPr>
          <p:cNvPr id="126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027640" y="5284911"/>
            <a:ext cx="7304188" cy="2614961"/>
          </a:xfrm>
          <a:prstGeom prst="rect">
            <a:avLst/>
          </a:prstGeom>
        </p:spPr>
      </p:pic>
      <p:grpSp>
        <p:nvGrpSpPr>
          <p:cNvPr id="140" name="Group"/>
          <p:cNvGrpSpPr/>
          <p:nvPr/>
        </p:nvGrpSpPr>
        <p:grpSpPr>
          <a:xfrm>
            <a:off x="3684666" y="2476351"/>
            <a:ext cx="1113335" cy="5486698"/>
            <a:chOff x="-38100" y="-38099"/>
            <a:chExt cx="1113333" cy="5486697"/>
          </a:xfrm>
        </p:grpSpPr>
        <p:pic>
          <p:nvPicPr>
            <p:cNvPr id="128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130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32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34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36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38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153" name="Group"/>
          <p:cNvGrpSpPr/>
          <p:nvPr/>
        </p:nvGrpSpPr>
        <p:grpSpPr>
          <a:xfrm>
            <a:off x="8365454" y="2476351"/>
            <a:ext cx="1113335" cy="5486698"/>
            <a:chOff x="-38100" y="-38099"/>
            <a:chExt cx="1113333" cy="5486697"/>
          </a:xfrm>
        </p:grpSpPr>
        <p:pic>
          <p:nvPicPr>
            <p:cNvPr id="141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143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45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47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49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51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166" name="Group"/>
          <p:cNvGrpSpPr/>
          <p:nvPr/>
        </p:nvGrpSpPr>
        <p:grpSpPr>
          <a:xfrm>
            <a:off x="4854863" y="2476351"/>
            <a:ext cx="1113335" cy="5486698"/>
            <a:chOff x="-38100" y="-38099"/>
            <a:chExt cx="1113333" cy="5486697"/>
          </a:xfrm>
        </p:grpSpPr>
        <p:pic>
          <p:nvPicPr>
            <p:cNvPr id="154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156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58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60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62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64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179" name="Group"/>
          <p:cNvGrpSpPr/>
          <p:nvPr/>
        </p:nvGrpSpPr>
        <p:grpSpPr>
          <a:xfrm>
            <a:off x="6025060" y="2476351"/>
            <a:ext cx="1113335" cy="5486698"/>
            <a:chOff x="-38100" y="-38099"/>
            <a:chExt cx="1113333" cy="5486697"/>
          </a:xfrm>
        </p:grpSpPr>
        <p:pic>
          <p:nvPicPr>
            <p:cNvPr id="167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169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71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73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75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77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192" name="Group"/>
          <p:cNvGrpSpPr/>
          <p:nvPr/>
        </p:nvGrpSpPr>
        <p:grpSpPr>
          <a:xfrm>
            <a:off x="7195257" y="2476351"/>
            <a:ext cx="1113335" cy="5486698"/>
            <a:chOff x="-38100" y="-38099"/>
            <a:chExt cx="1113333" cy="5486697"/>
          </a:xfrm>
        </p:grpSpPr>
        <p:pic>
          <p:nvPicPr>
            <p:cNvPr id="180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182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84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86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88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190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sp>
        <p:nvSpPr>
          <p:cNvPr id="193" name="Pandas DataFrame"/>
          <p:cNvSpPr txBox="1"/>
          <p:nvPr/>
        </p:nvSpPr>
        <p:spPr>
          <a:xfrm>
            <a:off x="653762" y="2514972"/>
            <a:ext cx="242534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solidFill>
                  <a:schemeClr val="accent5">
                    <a:lumOff val="-29866"/>
                  </a:schemeClr>
                </a:solidFill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 DataFrame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Rectangle Rectangle" descr="Rectangle Rectangl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854846" y="1866751"/>
            <a:ext cx="6124323" cy="6264375"/>
          </a:xfrm>
          <a:prstGeom prst="rect">
            <a:avLst/>
          </a:prstGeom>
        </p:spPr>
      </p:pic>
      <p:sp>
        <p:nvSpPr>
          <p:cNvPr id="197" name="pandas-on-Spark DataFrame"/>
          <p:cNvSpPr txBox="1"/>
          <p:nvPr/>
        </p:nvSpPr>
        <p:spPr>
          <a:xfrm>
            <a:off x="3842443" y="1396811"/>
            <a:ext cx="380873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DataFrame</a:t>
            </a:r>
          </a:p>
        </p:txBody>
      </p:sp>
      <p:sp>
        <p:nvSpPr>
          <p:cNvPr id="198" name="pandas-on-Spark Series"/>
          <p:cNvSpPr txBox="1"/>
          <p:nvPr/>
        </p:nvSpPr>
        <p:spPr>
          <a:xfrm>
            <a:off x="4000909" y="2008951"/>
            <a:ext cx="323646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Series</a:t>
            </a:r>
          </a:p>
        </p:txBody>
      </p:sp>
      <p:sp>
        <p:nvSpPr>
          <p:cNvPr id="199" name="Value"/>
          <p:cNvSpPr txBox="1"/>
          <p:nvPr/>
        </p:nvSpPr>
        <p:spPr>
          <a:xfrm>
            <a:off x="4209526" y="2702371"/>
            <a:ext cx="7341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Value</a:t>
            </a:r>
          </a:p>
        </p:txBody>
      </p:sp>
      <p:pic>
        <p:nvPicPr>
          <p:cNvPr id="20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62920" y="2539851"/>
            <a:ext cx="7304188" cy="889298"/>
          </a:xfrm>
          <a:prstGeom prst="rect">
            <a:avLst/>
          </a:prstGeom>
        </p:spPr>
      </p:pic>
      <p:pic>
        <p:nvPicPr>
          <p:cNvPr id="202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362920" y="3470349"/>
            <a:ext cx="7304188" cy="889299"/>
          </a:xfrm>
          <a:prstGeom prst="rect">
            <a:avLst/>
          </a:prstGeom>
        </p:spPr>
      </p:pic>
      <p:grpSp>
        <p:nvGrpSpPr>
          <p:cNvPr id="216" name="Group"/>
          <p:cNvGrpSpPr/>
          <p:nvPr/>
        </p:nvGrpSpPr>
        <p:grpSpPr>
          <a:xfrm>
            <a:off x="4019946" y="2476351"/>
            <a:ext cx="1113335" cy="5486698"/>
            <a:chOff x="-38100" y="-38099"/>
            <a:chExt cx="1113333" cy="5486697"/>
          </a:xfrm>
        </p:grpSpPr>
        <p:pic>
          <p:nvPicPr>
            <p:cNvPr id="204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206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08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10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12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14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229" name="Group"/>
          <p:cNvGrpSpPr/>
          <p:nvPr/>
        </p:nvGrpSpPr>
        <p:grpSpPr>
          <a:xfrm>
            <a:off x="8700734" y="2476351"/>
            <a:ext cx="1113334" cy="5486698"/>
            <a:chOff x="-38100" y="-38099"/>
            <a:chExt cx="1113333" cy="5486697"/>
          </a:xfrm>
        </p:grpSpPr>
        <p:pic>
          <p:nvPicPr>
            <p:cNvPr id="217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219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21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23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25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27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242" name="Group"/>
          <p:cNvGrpSpPr/>
          <p:nvPr/>
        </p:nvGrpSpPr>
        <p:grpSpPr>
          <a:xfrm>
            <a:off x="5190143" y="2476351"/>
            <a:ext cx="1113335" cy="5486698"/>
            <a:chOff x="-38100" y="-38099"/>
            <a:chExt cx="1113333" cy="5486697"/>
          </a:xfrm>
        </p:grpSpPr>
        <p:pic>
          <p:nvPicPr>
            <p:cNvPr id="230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232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34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36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38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40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255" name="Group"/>
          <p:cNvGrpSpPr/>
          <p:nvPr/>
        </p:nvGrpSpPr>
        <p:grpSpPr>
          <a:xfrm>
            <a:off x="6360340" y="2476351"/>
            <a:ext cx="1113335" cy="5486698"/>
            <a:chOff x="-38100" y="-38099"/>
            <a:chExt cx="1113333" cy="5486697"/>
          </a:xfrm>
        </p:grpSpPr>
        <p:pic>
          <p:nvPicPr>
            <p:cNvPr id="243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245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47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49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51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53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268" name="Group"/>
          <p:cNvGrpSpPr/>
          <p:nvPr/>
        </p:nvGrpSpPr>
        <p:grpSpPr>
          <a:xfrm>
            <a:off x="7530537" y="2476351"/>
            <a:ext cx="1113334" cy="5486698"/>
            <a:chOff x="-38100" y="-38099"/>
            <a:chExt cx="1113333" cy="5486697"/>
          </a:xfrm>
        </p:grpSpPr>
        <p:pic>
          <p:nvPicPr>
            <p:cNvPr id="256" name="Rectangle Rectangle" descr="Rectangle Rectangl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258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60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62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64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66" name="Line Line" descr="Line Line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sp>
        <p:nvSpPr>
          <p:cNvPr id="269" name="Pandas Series"/>
          <p:cNvSpPr txBox="1"/>
          <p:nvPr/>
        </p:nvSpPr>
        <p:spPr>
          <a:xfrm>
            <a:off x="1275179" y="2514972"/>
            <a:ext cx="185307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solidFill>
                  <a:schemeClr val="accent5">
                    <a:lumOff val="-29866"/>
                  </a:schemeClr>
                </a:solidFill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 Series</a:t>
            </a:r>
          </a:p>
        </p:txBody>
      </p:sp>
      <p:pic>
        <p:nvPicPr>
          <p:cNvPr id="27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62920" y="4400847"/>
            <a:ext cx="7304188" cy="889299"/>
          </a:xfrm>
          <a:prstGeom prst="rect">
            <a:avLst/>
          </a:prstGeom>
        </p:spPr>
      </p:pic>
      <p:pic>
        <p:nvPicPr>
          <p:cNvPr id="272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362920" y="5331345"/>
            <a:ext cx="7304188" cy="889299"/>
          </a:xfrm>
          <a:prstGeom prst="rect">
            <a:avLst/>
          </a:prstGeom>
        </p:spPr>
      </p:pic>
      <p:pic>
        <p:nvPicPr>
          <p:cNvPr id="27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62920" y="6261844"/>
            <a:ext cx="7304188" cy="889298"/>
          </a:xfrm>
          <a:prstGeom prst="rect">
            <a:avLst/>
          </a:prstGeom>
        </p:spPr>
      </p:pic>
      <p:pic>
        <p:nvPicPr>
          <p:cNvPr id="276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362920" y="7192342"/>
            <a:ext cx="7304188" cy="88929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Rectangle Rectangle" descr="Rectangle Rectangl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854846" y="1866751"/>
            <a:ext cx="6124323" cy="6264375"/>
          </a:xfrm>
          <a:prstGeom prst="rect">
            <a:avLst/>
          </a:prstGeom>
        </p:spPr>
      </p:pic>
      <p:sp>
        <p:nvSpPr>
          <p:cNvPr id="281" name="pandas-on-Spark DataFrame"/>
          <p:cNvSpPr txBox="1"/>
          <p:nvPr/>
        </p:nvSpPr>
        <p:spPr>
          <a:xfrm>
            <a:off x="3842443" y="1437451"/>
            <a:ext cx="380873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DataFrame</a:t>
            </a:r>
          </a:p>
        </p:txBody>
      </p:sp>
      <p:sp>
        <p:nvSpPr>
          <p:cNvPr id="282" name="pandas-on-Spark Series"/>
          <p:cNvSpPr txBox="1"/>
          <p:nvPr/>
        </p:nvSpPr>
        <p:spPr>
          <a:xfrm>
            <a:off x="4002440" y="2029271"/>
            <a:ext cx="323646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Series</a:t>
            </a:r>
          </a:p>
        </p:txBody>
      </p:sp>
      <p:sp>
        <p:nvSpPr>
          <p:cNvPr id="283" name="Value"/>
          <p:cNvSpPr txBox="1"/>
          <p:nvPr/>
        </p:nvSpPr>
        <p:spPr>
          <a:xfrm>
            <a:off x="4209526" y="2702371"/>
            <a:ext cx="7341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Value</a:t>
            </a:r>
          </a:p>
        </p:txBody>
      </p:sp>
      <p:pic>
        <p:nvPicPr>
          <p:cNvPr id="28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89" y="2539851"/>
            <a:ext cx="1174850" cy="2611091"/>
          </a:xfrm>
          <a:prstGeom prst="rect">
            <a:avLst/>
          </a:prstGeom>
        </p:spPr>
      </p:pic>
      <p:grpSp>
        <p:nvGrpSpPr>
          <p:cNvPr id="298" name="Group"/>
          <p:cNvGrpSpPr/>
          <p:nvPr/>
        </p:nvGrpSpPr>
        <p:grpSpPr>
          <a:xfrm>
            <a:off x="4019946" y="2476351"/>
            <a:ext cx="1113335" cy="5486698"/>
            <a:chOff x="-38100" y="-38099"/>
            <a:chExt cx="1113333" cy="5486697"/>
          </a:xfrm>
        </p:grpSpPr>
        <p:pic>
          <p:nvPicPr>
            <p:cNvPr id="286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288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90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92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94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296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311" name="Group"/>
          <p:cNvGrpSpPr/>
          <p:nvPr/>
        </p:nvGrpSpPr>
        <p:grpSpPr>
          <a:xfrm>
            <a:off x="8700734" y="2476351"/>
            <a:ext cx="1113334" cy="5486698"/>
            <a:chOff x="-38100" y="-38099"/>
            <a:chExt cx="1113333" cy="5486697"/>
          </a:xfrm>
        </p:grpSpPr>
        <p:pic>
          <p:nvPicPr>
            <p:cNvPr id="299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301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03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05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07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09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324" name="Group"/>
          <p:cNvGrpSpPr/>
          <p:nvPr/>
        </p:nvGrpSpPr>
        <p:grpSpPr>
          <a:xfrm>
            <a:off x="5190143" y="2476351"/>
            <a:ext cx="1113335" cy="5486698"/>
            <a:chOff x="-38100" y="-38099"/>
            <a:chExt cx="1113333" cy="5486697"/>
          </a:xfrm>
        </p:grpSpPr>
        <p:pic>
          <p:nvPicPr>
            <p:cNvPr id="312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314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16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18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20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22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337" name="Group"/>
          <p:cNvGrpSpPr/>
          <p:nvPr/>
        </p:nvGrpSpPr>
        <p:grpSpPr>
          <a:xfrm>
            <a:off x="6360340" y="2476351"/>
            <a:ext cx="1113335" cy="5486698"/>
            <a:chOff x="-38100" y="-38099"/>
            <a:chExt cx="1113333" cy="5486697"/>
          </a:xfrm>
        </p:grpSpPr>
        <p:pic>
          <p:nvPicPr>
            <p:cNvPr id="325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327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29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31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33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35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350" name="Group"/>
          <p:cNvGrpSpPr/>
          <p:nvPr/>
        </p:nvGrpSpPr>
        <p:grpSpPr>
          <a:xfrm>
            <a:off x="7530537" y="2476351"/>
            <a:ext cx="1113334" cy="5486698"/>
            <a:chOff x="-38100" y="-38099"/>
            <a:chExt cx="1113333" cy="5486697"/>
          </a:xfrm>
        </p:grpSpPr>
        <p:pic>
          <p:nvPicPr>
            <p:cNvPr id="338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340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42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44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46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48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sp>
        <p:nvSpPr>
          <p:cNvPr id="351" name="Pandas Series"/>
          <p:cNvSpPr txBox="1"/>
          <p:nvPr/>
        </p:nvSpPr>
        <p:spPr>
          <a:xfrm>
            <a:off x="2074333" y="2553072"/>
            <a:ext cx="185307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solidFill>
                  <a:schemeClr val="accent5">
                    <a:lumOff val="-29866"/>
                  </a:schemeClr>
                </a:solidFill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 Series</a:t>
            </a:r>
          </a:p>
        </p:txBody>
      </p:sp>
      <p:pic>
        <p:nvPicPr>
          <p:cNvPr id="352" name="Rectangle Rectangle" descr="Rectangle Rectangle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3989189" y="5242941"/>
            <a:ext cx="1174850" cy="2776539"/>
          </a:xfrm>
          <a:prstGeom prst="rect">
            <a:avLst/>
          </a:prstGeom>
        </p:spPr>
      </p:pic>
      <p:pic>
        <p:nvPicPr>
          <p:cNvPr id="35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71556" y="2525600"/>
            <a:ext cx="1174850" cy="2611092"/>
          </a:xfrm>
          <a:prstGeom prst="rect">
            <a:avLst/>
          </a:prstGeom>
        </p:spPr>
      </p:pic>
      <p:pic>
        <p:nvPicPr>
          <p:cNvPr id="35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29582" y="2546976"/>
            <a:ext cx="1174850" cy="2611091"/>
          </a:xfrm>
          <a:prstGeom prst="rect">
            <a:avLst/>
          </a:prstGeom>
        </p:spPr>
      </p:pic>
      <p:pic>
        <p:nvPicPr>
          <p:cNvPr id="35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511950" y="2532726"/>
            <a:ext cx="1174850" cy="2611091"/>
          </a:xfrm>
          <a:prstGeom prst="rect">
            <a:avLst/>
          </a:prstGeom>
        </p:spPr>
      </p:pic>
      <p:pic>
        <p:nvPicPr>
          <p:cNvPr id="360" name="Rectangle Rectangle" descr="Rectangle Rectangle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8738834" y="2393627"/>
            <a:ext cx="1174850" cy="2776539"/>
          </a:xfrm>
          <a:prstGeom prst="rect">
            <a:avLst/>
          </a:prstGeom>
        </p:spPr>
      </p:pic>
      <p:pic>
        <p:nvPicPr>
          <p:cNvPr id="362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71556" y="5256100"/>
            <a:ext cx="1174850" cy="2611092"/>
          </a:xfrm>
          <a:prstGeom prst="rect">
            <a:avLst/>
          </a:prstGeom>
        </p:spPr>
      </p:pic>
      <p:pic>
        <p:nvPicPr>
          <p:cNvPr id="36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29582" y="5277476"/>
            <a:ext cx="1174850" cy="2611091"/>
          </a:xfrm>
          <a:prstGeom prst="rect">
            <a:avLst/>
          </a:prstGeom>
        </p:spPr>
      </p:pic>
      <p:pic>
        <p:nvPicPr>
          <p:cNvPr id="36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511950" y="5263226"/>
            <a:ext cx="1174850" cy="2611091"/>
          </a:xfrm>
          <a:prstGeom prst="rect">
            <a:avLst/>
          </a:prstGeom>
        </p:spPr>
      </p:pic>
      <p:pic>
        <p:nvPicPr>
          <p:cNvPr id="368" name="Rectangle Rectangle" descr="Rectangle Rectangle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8738834" y="5251127"/>
            <a:ext cx="1174850" cy="277653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Rectangle Rectangle" descr="Rectangle Rectangl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854846" y="1866751"/>
            <a:ext cx="6124323" cy="6264375"/>
          </a:xfrm>
          <a:prstGeom prst="rect">
            <a:avLst/>
          </a:prstGeom>
        </p:spPr>
      </p:pic>
      <p:sp>
        <p:nvSpPr>
          <p:cNvPr id="373" name="pandas-on-Spark DataFrame"/>
          <p:cNvSpPr txBox="1"/>
          <p:nvPr/>
        </p:nvSpPr>
        <p:spPr>
          <a:xfrm>
            <a:off x="3842443" y="1406971"/>
            <a:ext cx="380873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DataFrame</a:t>
            </a:r>
          </a:p>
        </p:txBody>
      </p:sp>
      <p:sp>
        <p:nvSpPr>
          <p:cNvPr id="374" name="pandas-on-Spark Series"/>
          <p:cNvSpPr txBox="1"/>
          <p:nvPr/>
        </p:nvSpPr>
        <p:spPr>
          <a:xfrm>
            <a:off x="3997842" y="2017990"/>
            <a:ext cx="323646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Series</a:t>
            </a:r>
          </a:p>
        </p:txBody>
      </p:sp>
      <p:sp>
        <p:nvSpPr>
          <p:cNvPr id="375" name="Value"/>
          <p:cNvSpPr txBox="1"/>
          <p:nvPr/>
        </p:nvSpPr>
        <p:spPr>
          <a:xfrm>
            <a:off x="4209526" y="2702371"/>
            <a:ext cx="7341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Value</a:t>
            </a:r>
          </a:p>
        </p:txBody>
      </p:sp>
      <p:pic>
        <p:nvPicPr>
          <p:cNvPr id="37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89" y="2539851"/>
            <a:ext cx="1174850" cy="889298"/>
          </a:xfrm>
          <a:prstGeom prst="rect">
            <a:avLst/>
          </a:prstGeom>
        </p:spPr>
      </p:pic>
      <p:grpSp>
        <p:nvGrpSpPr>
          <p:cNvPr id="390" name="Group"/>
          <p:cNvGrpSpPr/>
          <p:nvPr/>
        </p:nvGrpSpPr>
        <p:grpSpPr>
          <a:xfrm>
            <a:off x="4019946" y="2476351"/>
            <a:ext cx="1113335" cy="5486698"/>
            <a:chOff x="-38100" y="-38099"/>
            <a:chExt cx="1113333" cy="5486697"/>
          </a:xfrm>
        </p:grpSpPr>
        <p:pic>
          <p:nvPicPr>
            <p:cNvPr id="378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380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82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84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86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88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403" name="Group"/>
          <p:cNvGrpSpPr/>
          <p:nvPr/>
        </p:nvGrpSpPr>
        <p:grpSpPr>
          <a:xfrm>
            <a:off x="8700734" y="2476351"/>
            <a:ext cx="1113334" cy="5486698"/>
            <a:chOff x="-38100" y="-38099"/>
            <a:chExt cx="1113333" cy="5486697"/>
          </a:xfrm>
        </p:grpSpPr>
        <p:pic>
          <p:nvPicPr>
            <p:cNvPr id="391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393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95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97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399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01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416" name="Group"/>
          <p:cNvGrpSpPr/>
          <p:nvPr/>
        </p:nvGrpSpPr>
        <p:grpSpPr>
          <a:xfrm>
            <a:off x="5190143" y="2476351"/>
            <a:ext cx="1113335" cy="5486698"/>
            <a:chOff x="-38100" y="-38099"/>
            <a:chExt cx="1113333" cy="5486697"/>
          </a:xfrm>
        </p:grpSpPr>
        <p:pic>
          <p:nvPicPr>
            <p:cNvPr id="404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406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08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10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12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14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429" name="Group"/>
          <p:cNvGrpSpPr/>
          <p:nvPr/>
        </p:nvGrpSpPr>
        <p:grpSpPr>
          <a:xfrm>
            <a:off x="6360340" y="2476351"/>
            <a:ext cx="1113335" cy="5486698"/>
            <a:chOff x="-38100" y="-38099"/>
            <a:chExt cx="1113333" cy="5486697"/>
          </a:xfrm>
        </p:grpSpPr>
        <p:pic>
          <p:nvPicPr>
            <p:cNvPr id="417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419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21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23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25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27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grpSp>
        <p:nvGrpSpPr>
          <p:cNvPr id="442" name="Group"/>
          <p:cNvGrpSpPr/>
          <p:nvPr/>
        </p:nvGrpSpPr>
        <p:grpSpPr>
          <a:xfrm>
            <a:off x="7530537" y="2476351"/>
            <a:ext cx="1113334" cy="5486698"/>
            <a:chOff x="-38100" y="-38099"/>
            <a:chExt cx="1113333" cy="5486697"/>
          </a:xfrm>
        </p:grpSpPr>
        <p:pic>
          <p:nvPicPr>
            <p:cNvPr id="430" name="Rectangle Rectangle" descr="Rectangle Rectangl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432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34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36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38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440" name="Line Line" descr="Line Line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sp>
        <p:nvSpPr>
          <p:cNvPr id="443" name="Scalar value"/>
          <p:cNvSpPr txBox="1"/>
          <p:nvPr/>
        </p:nvSpPr>
        <p:spPr>
          <a:xfrm>
            <a:off x="2202572" y="2553072"/>
            <a:ext cx="159659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solidFill>
                  <a:schemeClr val="accent5">
                    <a:lumOff val="-29866"/>
                  </a:schemeClr>
                </a:solidFill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Scalar value</a:t>
            </a:r>
          </a:p>
        </p:txBody>
      </p:sp>
      <p:pic>
        <p:nvPicPr>
          <p:cNvPr id="44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89" y="3483049"/>
            <a:ext cx="1174850" cy="889299"/>
          </a:xfrm>
          <a:prstGeom prst="rect">
            <a:avLst/>
          </a:prstGeom>
        </p:spPr>
      </p:pic>
      <p:pic>
        <p:nvPicPr>
          <p:cNvPr id="44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89" y="4353411"/>
            <a:ext cx="1174850" cy="889298"/>
          </a:xfrm>
          <a:prstGeom prst="rect">
            <a:avLst/>
          </a:prstGeom>
        </p:spPr>
      </p:pic>
      <p:pic>
        <p:nvPicPr>
          <p:cNvPr id="44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89" y="5206851"/>
            <a:ext cx="1174850" cy="889298"/>
          </a:xfrm>
          <a:prstGeom prst="rect">
            <a:avLst/>
          </a:prstGeom>
        </p:spPr>
      </p:pic>
      <p:pic>
        <p:nvPicPr>
          <p:cNvPr id="45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89" y="6090771"/>
            <a:ext cx="1174850" cy="889298"/>
          </a:xfrm>
          <a:prstGeom prst="rect">
            <a:avLst/>
          </a:prstGeom>
        </p:spPr>
      </p:pic>
      <p:pic>
        <p:nvPicPr>
          <p:cNvPr id="452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014589" y="7015331"/>
            <a:ext cx="1174850" cy="889299"/>
          </a:xfrm>
          <a:prstGeom prst="rect">
            <a:avLst/>
          </a:prstGeom>
        </p:spPr>
      </p:pic>
      <p:pic>
        <p:nvPicPr>
          <p:cNvPr id="45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81114" y="2537311"/>
            <a:ext cx="1174850" cy="889298"/>
          </a:xfrm>
          <a:prstGeom prst="rect">
            <a:avLst/>
          </a:prstGeom>
        </p:spPr>
      </p:pic>
      <p:pic>
        <p:nvPicPr>
          <p:cNvPr id="45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81114" y="3480509"/>
            <a:ext cx="1174850" cy="889298"/>
          </a:xfrm>
          <a:prstGeom prst="rect">
            <a:avLst/>
          </a:prstGeom>
        </p:spPr>
      </p:pic>
      <p:pic>
        <p:nvPicPr>
          <p:cNvPr id="45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81114" y="4350870"/>
            <a:ext cx="1174850" cy="889299"/>
          </a:xfrm>
          <a:prstGeom prst="rect">
            <a:avLst/>
          </a:prstGeom>
        </p:spPr>
      </p:pic>
      <p:pic>
        <p:nvPicPr>
          <p:cNvPr id="46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81114" y="5204311"/>
            <a:ext cx="1174850" cy="889298"/>
          </a:xfrm>
          <a:prstGeom prst="rect">
            <a:avLst/>
          </a:prstGeom>
        </p:spPr>
      </p:pic>
      <p:pic>
        <p:nvPicPr>
          <p:cNvPr id="462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81114" y="6088231"/>
            <a:ext cx="1174850" cy="889298"/>
          </a:xfrm>
          <a:prstGeom prst="rect">
            <a:avLst/>
          </a:prstGeom>
        </p:spPr>
      </p:pic>
      <p:pic>
        <p:nvPicPr>
          <p:cNvPr id="46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206514" y="7012791"/>
            <a:ext cx="1174850" cy="889298"/>
          </a:xfrm>
          <a:prstGeom prst="rect">
            <a:avLst/>
          </a:prstGeom>
        </p:spPr>
      </p:pic>
      <p:pic>
        <p:nvPicPr>
          <p:cNvPr id="46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02" y="2537311"/>
            <a:ext cx="1174850" cy="889298"/>
          </a:xfrm>
          <a:prstGeom prst="rect">
            <a:avLst/>
          </a:prstGeom>
        </p:spPr>
      </p:pic>
      <p:pic>
        <p:nvPicPr>
          <p:cNvPr id="46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02" y="3480509"/>
            <a:ext cx="1174850" cy="889298"/>
          </a:xfrm>
          <a:prstGeom prst="rect">
            <a:avLst/>
          </a:prstGeom>
        </p:spPr>
      </p:pic>
      <p:pic>
        <p:nvPicPr>
          <p:cNvPr id="47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02" y="4350870"/>
            <a:ext cx="1174850" cy="889299"/>
          </a:xfrm>
          <a:prstGeom prst="rect">
            <a:avLst/>
          </a:prstGeom>
        </p:spPr>
      </p:pic>
      <p:pic>
        <p:nvPicPr>
          <p:cNvPr id="472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02" y="5204311"/>
            <a:ext cx="1174850" cy="889298"/>
          </a:xfrm>
          <a:prstGeom prst="rect">
            <a:avLst/>
          </a:prstGeom>
        </p:spPr>
      </p:pic>
      <p:pic>
        <p:nvPicPr>
          <p:cNvPr id="47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02" y="6088231"/>
            <a:ext cx="1174850" cy="889298"/>
          </a:xfrm>
          <a:prstGeom prst="rect">
            <a:avLst/>
          </a:prstGeom>
        </p:spPr>
      </p:pic>
      <p:pic>
        <p:nvPicPr>
          <p:cNvPr id="47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402602" y="7012791"/>
            <a:ext cx="1174850" cy="889298"/>
          </a:xfrm>
          <a:prstGeom prst="rect">
            <a:avLst/>
          </a:prstGeom>
        </p:spPr>
      </p:pic>
      <p:pic>
        <p:nvPicPr>
          <p:cNvPr id="47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487079" y="2537311"/>
            <a:ext cx="1174850" cy="889298"/>
          </a:xfrm>
          <a:prstGeom prst="rect">
            <a:avLst/>
          </a:prstGeom>
        </p:spPr>
      </p:pic>
      <p:pic>
        <p:nvPicPr>
          <p:cNvPr id="48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487079" y="3480509"/>
            <a:ext cx="1174850" cy="889298"/>
          </a:xfrm>
          <a:prstGeom prst="rect">
            <a:avLst/>
          </a:prstGeom>
        </p:spPr>
      </p:pic>
      <p:pic>
        <p:nvPicPr>
          <p:cNvPr id="482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487079" y="4350870"/>
            <a:ext cx="1174850" cy="889299"/>
          </a:xfrm>
          <a:prstGeom prst="rect">
            <a:avLst/>
          </a:prstGeom>
        </p:spPr>
      </p:pic>
      <p:pic>
        <p:nvPicPr>
          <p:cNvPr id="48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487079" y="5204311"/>
            <a:ext cx="1174850" cy="889298"/>
          </a:xfrm>
          <a:prstGeom prst="rect">
            <a:avLst/>
          </a:prstGeom>
        </p:spPr>
      </p:pic>
      <p:pic>
        <p:nvPicPr>
          <p:cNvPr id="48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487079" y="6088231"/>
            <a:ext cx="1174850" cy="889298"/>
          </a:xfrm>
          <a:prstGeom prst="rect">
            <a:avLst/>
          </a:prstGeom>
        </p:spPr>
      </p:pic>
      <p:pic>
        <p:nvPicPr>
          <p:cNvPr id="48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512479" y="7012791"/>
            <a:ext cx="1174850" cy="889298"/>
          </a:xfrm>
          <a:prstGeom prst="rect">
            <a:avLst/>
          </a:prstGeom>
        </p:spPr>
      </p:pic>
      <p:pic>
        <p:nvPicPr>
          <p:cNvPr id="49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672302" y="2537311"/>
            <a:ext cx="1174850" cy="889298"/>
          </a:xfrm>
          <a:prstGeom prst="rect">
            <a:avLst/>
          </a:prstGeom>
        </p:spPr>
      </p:pic>
      <p:pic>
        <p:nvPicPr>
          <p:cNvPr id="492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672302" y="3480509"/>
            <a:ext cx="1174850" cy="889298"/>
          </a:xfrm>
          <a:prstGeom prst="rect">
            <a:avLst/>
          </a:prstGeom>
        </p:spPr>
      </p:pic>
      <p:pic>
        <p:nvPicPr>
          <p:cNvPr id="494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672302" y="4350870"/>
            <a:ext cx="1174850" cy="889299"/>
          </a:xfrm>
          <a:prstGeom prst="rect">
            <a:avLst/>
          </a:prstGeom>
        </p:spPr>
      </p:pic>
      <p:pic>
        <p:nvPicPr>
          <p:cNvPr id="496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672302" y="5204311"/>
            <a:ext cx="1174850" cy="889298"/>
          </a:xfrm>
          <a:prstGeom prst="rect">
            <a:avLst/>
          </a:prstGeom>
        </p:spPr>
      </p:pic>
      <p:pic>
        <p:nvPicPr>
          <p:cNvPr id="498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672302" y="6088231"/>
            <a:ext cx="1174850" cy="889298"/>
          </a:xfrm>
          <a:prstGeom prst="rect">
            <a:avLst/>
          </a:prstGeom>
        </p:spPr>
      </p:pic>
      <p:pic>
        <p:nvPicPr>
          <p:cNvPr id="500" name="Rectangle Rectangle" descr="Rectangle Rectangl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697702" y="7012791"/>
            <a:ext cx="1174850" cy="88929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pandas-on-Spark Series"/>
          <p:cNvSpPr txBox="1"/>
          <p:nvPr/>
        </p:nvSpPr>
        <p:spPr>
          <a:xfrm>
            <a:off x="3263182" y="1930772"/>
            <a:ext cx="323646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Series</a:t>
            </a:r>
          </a:p>
        </p:txBody>
      </p:sp>
      <p:sp>
        <p:nvSpPr>
          <p:cNvPr id="504" name="Value"/>
          <p:cNvSpPr txBox="1"/>
          <p:nvPr/>
        </p:nvSpPr>
        <p:spPr>
          <a:xfrm>
            <a:off x="4209526" y="2702371"/>
            <a:ext cx="7341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Value</a:t>
            </a:r>
          </a:p>
        </p:txBody>
      </p:sp>
      <p:pic>
        <p:nvPicPr>
          <p:cNvPr id="505" name="Rectangle Rectangle" descr="Rectangle Rectangl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989189" y="2539851"/>
            <a:ext cx="1174850" cy="2611091"/>
          </a:xfrm>
          <a:prstGeom prst="rect">
            <a:avLst/>
          </a:prstGeom>
        </p:spPr>
      </p:pic>
      <p:grpSp>
        <p:nvGrpSpPr>
          <p:cNvPr id="519" name="Group"/>
          <p:cNvGrpSpPr/>
          <p:nvPr/>
        </p:nvGrpSpPr>
        <p:grpSpPr>
          <a:xfrm>
            <a:off x="4019946" y="2476351"/>
            <a:ext cx="1113335" cy="5486698"/>
            <a:chOff x="-38100" y="-38099"/>
            <a:chExt cx="1113333" cy="5486697"/>
          </a:xfrm>
        </p:grpSpPr>
        <p:pic>
          <p:nvPicPr>
            <p:cNvPr id="507" name="Rectangle Rectangle" descr="Rectangle Rectangle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509" name="Line Line" descr="Line Lin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11" name="Line Line" descr="Line Lin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13" name="Line Line" descr="Line Lin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15" name="Line Line" descr="Line Lin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17" name="Line Line" descr="Line Line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sp>
        <p:nvSpPr>
          <p:cNvPr id="520" name="Pandas Series"/>
          <p:cNvSpPr txBox="1"/>
          <p:nvPr/>
        </p:nvSpPr>
        <p:spPr>
          <a:xfrm>
            <a:off x="2061633" y="2553072"/>
            <a:ext cx="185307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solidFill>
                  <a:schemeClr val="accent5">
                    <a:lumOff val="-29866"/>
                  </a:schemeClr>
                </a:solidFill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 Series</a:t>
            </a:r>
          </a:p>
        </p:txBody>
      </p:sp>
      <p:pic>
        <p:nvPicPr>
          <p:cNvPr id="521" name="Rectangle Rectangle" descr="Rectangle Rectangle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3989189" y="5242941"/>
            <a:ext cx="1174850" cy="277653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andas-on-Spark Series"/>
          <p:cNvSpPr txBox="1"/>
          <p:nvPr/>
        </p:nvSpPr>
        <p:spPr>
          <a:xfrm>
            <a:off x="3263182" y="1930772"/>
            <a:ext cx="323646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pandas-on-Spark Series</a:t>
            </a:r>
          </a:p>
        </p:txBody>
      </p:sp>
      <p:sp>
        <p:nvSpPr>
          <p:cNvPr id="525" name="Value"/>
          <p:cNvSpPr txBox="1"/>
          <p:nvPr/>
        </p:nvSpPr>
        <p:spPr>
          <a:xfrm>
            <a:off x="4209526" y="2702371"/>
            <a:ext cx="73417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Value</a:t>
            </a:r>
          </a:p>
        </p:txBody>
      </p:sp>
      <p:grpSp>
        <p:nvGrpSpPr>
          <p:cNvPr id="538" name="Group"/>
          <p:cNvGrpSpPr/>
          <p:nvPr/>
        </p:nvGrpSpPr>
        <p:grpSpPr>
          <a:xfrm>
            <a:off x="4019946" y="2476351"/>
            <a:ext cx="1113335" cy="5486698"/>
            <a:chOff x="-38100" y="-38099"/>
            <a:chExt cx="1113333" cy="5486697"/>
          </a:xfrm>
        </p:grpSpPr>
        <p:pic>
          <p:nvPicPr>
            <p:cNvPr id="526" name="Rectangle Rectangle" descr="Rectangle Rectangle"/>
            <p:cNvPicPr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38101" y="-38100"/>
              <a:ext cx="1113335" cy="5486698"/>
            </a:xfrm>
            <a:prstGeom prst="rect">
              <a:avLst/>
            </a:prstGeom>
            <a:effectLst/>
          </p:spPr>
        </p:pic>
        <p:pic>
          <p:nvPicPr>
            <p:cNvPr id="528" name="Line Line" descr="Line Line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653" y="876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30" name="Line Line" descr="Line Line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653" y="1765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32" name="Line Line" descr="Line Line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653" y="2654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34" name="Line Line" descr="Line Line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653" y="3543448"/>
              <a:ext cx="999828" cy="101601"/>
            </a:xfrm>
            <a:prstGeom prst="rect">
              <a:avLst/>
            </a:prstGeom>
            <a:effectLst/>
          </p:spPr>
        </p:pic>
        <p:pic>
          <p:nvPicPr>
            <p:cNvPr id="536" name="Line Line" descr="Line Line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306" y="4432448"/>
              <a:ext cx="999828" cy="101601"/>
            </a:xfrm>
            <a:prstGeom prst="rect">
              <a:avLst/>
            </a:prstGeom>
            <a:effectLst/>
          </p:spPr>
        </p:pic>
      </p:grpSp>
      <p:pic>
        <p:nvPicPr>
          <p:cNvPr id="539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89" y="2539851"/>
            <a:ext cx="1174850" cy="889298"/>
          </a:xfrm>
          <a:prstGeom prst="rect">
            <a:avLst/>
          </a:prstGeom>
        </p:spPr>
      </p:pic>
      <p:sp>
        <p:nvSpPr>
          <p:cNvPr id="541" name="Scalar value"/>
          <p:cNvSpPr txBox="1"/>
          <p:nvPr/>
        </p:nvSpPr>
        <p:spPr>
          <a:xfrm>
            <a:off x="2202572" y="2553072"/>
            <a:ext cx="159659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0">
                <a:solidFill>
                  <a:schemeClr val="accent5">
                    <a:lumOff val="-29866"/>
                  </a:schemeClr>
                </a:solidFill>
                <a:latin typeface="나눔손글씨 붓"/>
                <a:ea typeface="나눔손글씨 붓"/>
                <a:cs typeface="나눔손글씨 붓"/>
                <a:sym typeface="나눔손글씨 붓"/>
              </a:defRPr>
            </a:lvl1pPr>
          </a:lstStyle>
          <a:p>
            <a:r>
              <a:rPr>
                <a:latin typeface="Nanum Brush Script" panose="03060600000000000000" pitchFamily="66" charset="-127"/>
                <a:ea typeface="Nanum Brush Script" panose="03060600000000000000" pitchFamily="66" charset="-127"/>
              </a:rPr>
              <a:t>Scalar value</a:t>
            </a:r>
          </a:p>
        </p:txBody>
      </p:sp>
      <p:pic>
        <p:nvPicPr>
          <p:cNvPr id="542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89" y="3483049"/>
            <a:ext cx="1174850" cy="889299"/>
          </a:xfrm>
          <a:prstGeom prst="rect">
            <a:avLst/>
          </a:prstGeom>
        </p:spPr>
      </p:pic>
      <p:pic>
        <p:nvPicPr>
          <p:cNvPr id="544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89" y="4353411"/>
            <a:ext cx="1174850" cy="889298"/>
          </a:xfrm>
          <a:prstGeom prst="rect">
            <a:avLst/>
          </a:prstGeom>
        </p:spPr>
      </p:pic>
      <p:pic>
        <p:nvPicPr>
          <p:cNvPr id="546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89" y="5206851"/>
            <a:ext cx="1174850" cy="889298"/>
          </a:xfrm>
          <a:prstGeom prst="rect">
            <a:avLst/>
          </a:prstGeom>
        </p:spPr>
      </p:pic>
      <p:pic>
        <p:nvPicPr>
          <p:cNvPr id="548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89" y="6090771"/>
            <a:ext cx="1174850" cy="889298"/>
          </a:xfrm>
          <a:prstGeom prst="rect">
            <a:avLst/>
          </a:prstGeom>
        </p:spPr>
      </p:pic>
      <p:pic>
        <p:nvPicPr>
          <p:cNvPr id="550" name="Rectangle Rectangle" descr="Rectangle Rectangle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014589" y="7015331"/>
            <a:ext cx="1174850" cy="88929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PresentationFormat>ユーザー設定</PresentationFormat>
  <Paragraphs>22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Helvetica Light</vt:lpstr>
      <vt:lpstr>Helvetica Neue</vt:lpstr>
      <vt:lpstr>Helvetica Neue Light</vt:lpstr>
      <vt:lpstr>Helvetica Neue Medium</vt:lpstr>
      <vt:lpstr>Helvetica Neue Thin</vt:lpstr>
      <vt:lpstr>Nanum Brush Script</vt:lpstr>
      <vt:lpstr>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2021-08-23T01:56:44Z</dcterms:modified>
</cp:coreProperties>
</file>